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9CC3914-BA5E-400B-B63F-C7B1E8B93290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9FFCA4-8170-4FFA-A7CC-D09FC23B5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nwRT0O59n4-800x60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62000" y="800100"/>
            <a:ext cx="7620000" cy="5257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71538" y="285728"/>
            <a:ext cx="6951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Профессия - спасатель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5715016"/>
            <a:ext cx="7286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Bookman Old Style" pitchFamily="18" charset="0"/>
              </a:rPr>
              <a:t>Проект обучающихся 2 класса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Bookman Old Style" pitchFamily="18" charset="0"/>
              </a:rPr>
              <a:t>МБОУ СОШ с. </a:t>
            </a:r>
            <a:r>
              <a:rPr lang="ru-RU" b="1" i="1" dirty="0" err="1" smtClean="0">
                <a:solidFill>
                  <a:srgbClr val="FF0000"/>
                </a:solidFill>
                <a:latin typeface="Bookman Old Style" pitchFamily="18" charset="0"/>
              </a:rPr>
              <a:t>Мичурино</a:t>
            </a:r>
            <a:endParaRPr lang="ru-RU" b="1" i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Bookman Old Style" pitchFamily="18" charset="0"/>
              </a:rPr>
              <a:t>2018 – 2019 учебный год</a:t>
            </a:r>
            <a:endParaRPr lang="ru-RU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Если с горки ты упал,</a:t>
            </a:r>
          </a:p>
          <a:p>
            <a:pPr>
              <a:buNone/>
            </a:pPr>
            <a:r>
              <a:rPr lang="ru-RU" dirty="0"/>
              <a:t>Ногу, руку ты сломал.</a:t>
            </a:r>
          </a:p>
          <a:p>
            <a:pPr>
              <a:buNone/>
            </a:pPr>
            <a:r>
              <a:rPr lang="ru-RU" dirty="0"/>
              <a:t>Попроси скорей людей,</a:t>
            </a:r>
          </a:p>
          <a:p>
            <a:pPr>
              <a:buNone/>
            </a:pPr>
            <a:r>
              <a:rPr lang="ru-RU" dirty="0"/>
              <a:t>Чтобы вызвали врачей!</a:t>
            </a:r>
          </a:p>
          <a:p>
            <a:pPr>
              <a:buNone/>
            </a:pPr>
            <a:r>
              <a:rPr lang="ru-RU" dirty="0"/>
              <a:t>Вмиг приедет служба «Скорой», - не реви!</a:t>
            </a:r>
          </a:p>
          <a:p>
            <a:pPr>
              <a:buNone/>
            </a:pPr>
            <a:r>
              <a:rPr lang="ru-RU" dirty="0"/>
              <a:t>Помни телефон 03!</a:t>
            </a:r>
          </a:p>
          <a:p>
            <a:endParaRPr lang="ru-RU" dirty="0"/>
          </a:p>
        </p:txBody>
      </p:sp>
      <p:pic>
        <p:nvPicPr>
          <p:cNvPr id="5" name="Содержимое 4" descr="img17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276850" y="2484437"/>
            <a:ext cx="3657600" cy="27432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У них на сборы лишь минута</a:t>
            </a:r>
          </a:p>
          <a:p>
            <a:pPr>
              <a:buNone/>
            </a:pPr>
            <a:r>
              <a:rPr lang="ru-RU" dirty="0"/>
              <a:t>У них для всех закон такой:</a:t>
            </a:r>
          </a:p>
          <a:p>
            <a:pPr>
              <a:buNone/>
            </a:pPr>
            <a:r>
              <a:rPr lang="ru-RU" dirty="0"/>
              <a:t>За друга друг и брат за брата.</a:t>
            </a:r>
          </a:p>
          <a:p>
            <a:pPr>
              <a:buNone/>
            </a:pPr>
            <a:r>
              <a:rPr lang="ru-RU" dirty="0"/>
              <a:t>И это знают под землёй,</a:t>
            </a:r>
          </a:p>
          <a:p>
            <a:pPr>
              <a:buNone/>
            </a:pPr>
            <a:r>
              <a:rPr lang="ru-RU" dirty="0"/>
              <a:t>И на земле в них верят свято!</a:t>
            </a:r>
          </a:p>
          <a:p>
            <a:pPr>
              <a:buNone/>
            </a:pPr>
            <a:r>
              <a:rPr lang="ru-RU" dirty="0"/>
              <a:t>Телефоны МЧС 911, 112</a:t>
            </a:r>
          </a:p>
          <a:p>
            <a:endParaRPr lang="ru-RU" dirty="0"/>
          </a:p>
        </p:txBody>
      </p:sp>
      <p:pic>
        <p:nvPicPr>
          <p:cNvPr id="5" name="Содержимое 4" descr="1395248640 (1)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276850" y="2550043"/>
            <a:ext cx="3657600" cy="261198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Спасатель там, где есть беда, </a:t>
            </a:r>
          </a:p>
          <a:p>
            <a:pPr>
              <a:buNone/>
            </a:pPr>
            <a:r>
              <a:rPr lang="ru-RU" dirty="0"/>
              <a:t>Придёт на помощь он всегда. </a:t>
            </a:r>
          </a:p>
          <a:p>
            <a:pPr>
              <a:buNone/>
            </a:pPr>
            <a:r>
              <a:rPr lang="ru-RU" dirty="0"/>
              <a:t>И сомневаться нет причин: </a:t>
            </a:r>
          </a:p>
          <a:p>
            <a:pPr>
              <a:buNone/>
            </a:pPr>
            <a:r>
              <a:rPr lang="ru-RU" dirty="0"/>
              <a:t>Спасать - работа для мужчин.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407390_51_i_179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39230" y="1524000"/>
            <a:ext cx="3532840" cy="466407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Каким должен быть спасатель</a:t>
            </a:r>
          </a:p>
          <a:p>
            <a:pPr lvl="0">
              <a:buNone/>
            </a:pPr>
            <a:r>
              <a:rPr lang="ru-RU" dirty="0"/>
              <a:t>Сильным, как спортсмен</a:t>
            </a:r>
          </a:p>
          <a:p>
            <a:pPr lvl="0">
              <a:buNone/>
            </a:pPr>
            <a:r>
              <a:rPr lang="ru-RU" dirty="0"/>
              <a:t>Знать медицину, как врач</a:t>
            </a:r>
          </a:p>
          <a:p>
            <a:pPr lvl="0">
              <a:buNone/>
            </a:pPr>
            <a:r>
              <a:rPr lang="ru-RU" dirty="0"/>
              <a:t>Сдержанным, как психолог</a:t>
            </a:r>
          </a:p>
          <a:p>
            <a:pPr lvl="0">
              <a:buNone/>
            </a:pPr>
            <a:r>
              <a:rPr lang="ru-RU" dirty="0"/>
              <a:t>Бесстрашным, как пожарник</a:t>
            </a:r>
          </a:p>
          <a:p>
            <a:pPr lvl="0">
              <a:buNone/>
            </a:pPr>
            <a:r>
              <a:rPr lang="ru-RU" dirty="0"/>
              <a:t>Выносливым, как водолаз</a:t>
            </a:r>
          </a:p>
          <a:p>
            <a:pPr lvl="0">
              <a:buNone/>
            </a:pPr>
            <a:r>
              <a:rPr lang="ru-RU" dirty="0"/>
              <a:t>Смелым и решительным, как командир</a:t>
            </a:r>
          </a:p>
          <a:p>
            <a:pPr lvl="0">
              <a:buNone/>
            </a:pPr>
            <a:r>
              <a:rPr lang="ru-RU" dirty="0"/>
              <a:t>Добрым и заботливым, как мама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Спасатель – самый главный труд,</a:t>
            </a:r>
          </a:p>
          <a:p>
            <a:pPr>
              <a:buNone/>
            </a:pPr>
            <a:r>
              <a:rPr lang="ru-RU" dirty="0"/>
              <a:t>Зависит от тебя,</a:t>
            </a:r>
          </a:p>
          <a:p>
            <a:pPr>
              <a:buNone/>
            </a:pPr>
            <a:r>
              <a:rPr lang="ru-RU" dirty="0"/>
              <a:t>Когда и как людей спасут,</a:t>
            </a:r>
          </a:p>
          <a:p>
            <a:pPr>
              <a:buNone/>
            </a:pPr>
            <a:r>
              <a:rPr lang="ru-RU" dirty="0"/>
              <a:t>Дождется ли семья.</a:t>
            </a:r>
          </a:p>
          <a:p>
            <a:pPr>
              <a:buNone/>
            </a:pPr>
            <a:r>
              <a:rPr lang="ru-RU" dirty="0"/>
              <a:t>Спасатель! Ты собой гордись,</a:t>
            </a:r>
          </a:p>
          <a:p>
            <a:pPr>
              <a:buNone/>
            </a:pPr>
            <a:r>
              <a:rPr lang="ru-RU" dirty="0"/>
              <a:t>И труд свой уважай,</a:t>
            </a:r>
          </a:p>
          <a:p>
            <a:pPr>
              <a:buNone/>
            </a:pPr>
            <a:r>
              <a:rPr lang="ru-RU" dirty="0"/>
              <a:t>Пускай подарит счастье жизнь,</a:t>
            </a:r>
          </a:p>
          <a:p>
            <a:pPr>
              <a:buNone/>
            </a:pPr>
            <a:r>
              <a:rPr lang="ru-RU" dirty="0"/>
              <a:t>А ты не упускай!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Кто идёт в спасатели</a:t>
            </a:r>
          </a:p>
          <a:p>
            <a:pPr lvl="0"/>
            <a:r>
              <a:rPr lang="ru-RU" dirty="0"/>
              <a:t>Мужественные, смелые, отважные, на вид незаметные люди.</a:t>
            </a:r>
          </a:p>
          <a:p>
            <a:pPr lvl="0"/>
            <a:r>
              <a:rPr lang="ru-RU" dirty="0"/>
              <a:t>Знающие математику, физику, русский язык.</a:t>
            </a:r>
          </a:p>
          <a:p>
            <a:pPr lvl="0"/>
            <a:r>
              <a:rPr lang="ru-RU" dirty="0"/>
              <a:t>Имеющие отличное здоровье.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Кого спасают спасатели</a:t>
            </a:r>
          </a:p>
          <a:p>
            <a:pPr>
              <a:buNone/>
            </a:pPr>
            <a:r>
              <a:rPr lang="ru-RU" dirty="0"/>
              <a:t>ВСЕХ, кто попал в беду!</a:t>
            </a:r>
          </a:p>
          <a:p>
            <a:endParaRPr lang="ru-RU" dirty="0"/>
          </a:p>
        </p:txBody>
      </p:sp>
      <p:pic>
        <p:nvPicPr>
          <p:cNvPr id="5" name="Picture 2" descr="http://www.spas-extreme.ru/media/img/quiz/hero08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flipH="1">
            <a:off x="6072198" y="3000372"/>
            <a:ext cx="2525478" cy="3047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Мы в классе провели опрос о том, что думают ребята о профессии спасателя. Вот результаты опроса.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Спасатель – профессия героическая, потому что спасатель идёт на самопожертвование. Он бесстрашен, силён и отважен. Находчив. Щедрость и взаимопомощь, выдержка и мужество, способность к совершению подвига – вот главные черты характера спасателя.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Спасатель – профессия опасная. Многие в борьбе за чужую жизнь погибают, получают травмы, сильно устают, работают в невероятно сложных условиях.</a:t>
            </a:r>
          </a:p>
          <a:p>
            <a:r>
              <a:rPr lang="ru-RU" dirty="0"/>
              <a:t>Спасатель – профессия экстремальная. Спасатель стремится в развалы разрушенных строений, в дым и огонь пожаров. Он в центре всего опасного.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Но спасатель – это ещё и интересная профессия. Он и пожарный, и водитель, и врач, и много ещё других профессий требуется в этом нелёгком труде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Вывод.</a:t>
            </a:r>
          </a:p>
          <a:p>
            <a:pPr>
              <a:buNone/>
            </a:pPr>
            <a:r>
              <a:rPr lang="ru-RU" dirty="0" smtClean="0"/>
              <a:t>    Спасатель – профессия нелёгкая, но зато интересная и нужная!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любое время года,</a:t>
            </a:r>
          </a:p>
          <a:p>
            <a:pPr>
              <a:buNone/>
            </a:pPr>
            <a:r>
              <a:rPr lang="ru-RU" dirty="0"/>
              <a:t>В любое время дня,</a:t>
            </a:r>
          </a:p>
          <a:p>
            <a:pPr>
              <a:buNone/>
            </a:pPr>
            <a:r>
              <a:rPr lang="ru-RU" dirty="0"/>
              <a:t>В ненастную погоду,</a:t>
            </a:r>
          </a:p>
          <a:p>
            <a:pPr>
              <a:buNone/>
            </a:pPr>
            <a:r>
              <a:rPr lang="ru-RU" dirty="0"/>
              <a:t>В душе любовь храня,</a:t>
            </a:r>
          </a:p>
          <a:p>
            <a:pPr>
              <a:buNone/>
            </a:pPr>
            <a:r>
              <a:rPr lang="ru-RU" dirty="0"/>
              <a:t>Работает спасатель,</a:t>
            </a:r>
          </a:p>
          <a:p>
            <a:pPr>
              <a:buNone/>
            </a:pPr>
            <a:r>
              <a:rPr lang="ru-RU" dirty="0"/>
              <a:t>Пускай ему везет!</a:t>
            </a:r>
          </a:p>
          <a:p>
            <a:pPr>
              <a:buNone/>
            </a:pPr>
            <a:r>
              <a:rPr lang="ru-RU" dirty="0"/>
              <a:t>Пускай его Создатель</a:t>
            </a:r>
          </a:p>
          <a:p>
            <a:pPr>
              <a:buNone/>
            </a:pPr>
            <a:r>
              <a:rPr lang="ru-RU" dirty="0"/>
              <a:t>Особо бережет!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900igr.net/up/datas/72473/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работе над проектом нас заинтересовало многое. Мы решили выбрать главное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Для этого поставили проблемный вопрос </a:t>
            </a:r>
            <a:r>
              <a:rPr lang="ru-RU" b="1" dirty="0" smtClean="0"/>
              <a:t>: </a:t>
            </a:r>
            <a:r>
              <a:rPr lang="ru-RU" b="1" dirty="0"/>
              <a:t>какие службы спасения готовы прийти на помощь? </a:t>
            </a:r>
            <a:endParaRPr lang="ru-RU" b="1" dirty="0" smtClean="0"/>
          </a:p>
          <a:p>
            <a:r>
              <a:rPr lang="ru-RU" b="1" dirty="0" smtClean="0"/>
              <a:t>Что </a:t>
            </a:r>
            <a:r>
              <a:rPr lang="ru-RU" b="1" dirty="0"/>
              <a:t>это за профессия - спасатель?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Выдвинули гипотезу: действительно ли, профессия спасатель – профессия героическая, опасная, экстремальная, интересная и нужная?</a:t>
            </a:r>
          </a:p>
          <a:p>
            <a:endParaRPr lang="ru-RU" dirty="0"/>
          </a:p>
        </p:txBody>
      </p:sp>
      <p:pic>
        <p:nvPicPr>
          <p:cNvPr id="22530" name="Picture 2" descr="http://www.cap.ru/UserFiles/news/201501/01/23_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3500438"/>
            <a:ext cx="5310174" cy="2983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4800600"/>
          </a:xfrm>
        </p:spPr>
        <p:txBody>
          <a:bodyPr/>
          <a:lstStyle/>
          <a:p>
            <a:r>
              <a:rPr lang="ru-RU" dirty="0"/>
              <a:t>Определили объект исследования: профессии служб спасения.</a:t>
            </a:r>
          </a:p>
          <a:p>
            <a:r>
              <a:rPr lang="ru-RU" dirty="0"/>
              <a:t>Предмет исследования: особенности </a:t>
            </a:r>
            <a:r>
              <a:rPr lang="ru-RU" b="1" dirty="0"/>
              <a:t>профессии спасатель</a:t>
            </a:r>
            <a:r>
              <a:rPr lang="ru-RU" dirty="0"/>
              <a:t>.</a:t>
            </a:r>
          </a:p>
          <a:p>
            <a:r>
              <a:rPr lang="ru-RU" dirty="0"/>
              <a:t>Поставили цели: исследовать проблему, выяснить, что это за профессия – спасатель.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4800600"/>
          </a:xfrm>
        </p:spPr>
        <p:txBody>
          <a:bodyPr/>
          <a:lstStyle/>
          <a:p>
            <a:pPr>
              <a:buNone/>
            </a:pPr>
            <a:r>
              <a:rPr lang="ru-RU" b="1" dirty="0"/>
              <a:t>Задачи исследования:</a:t>
            </a:r>
          </a:p>
          <a:p>
            <a:pPr lvl="0"/>
            <a:r>
              <a:rPr lang="ru-RU" dirty="0"/>
              <a:t>Изучить особенности профессии</a:t>
            </a:r>
          </a:p>
          <a:p>
            <a:pPr lvl="0"/>
            <a:r>
              <a:rPr lang="ru-RU" dirty="0"/>
              <a:t>Доказать, что профессия спасатель нужная</a:t>
            </a:r>
          </a:p>
          <a:p>
            <a:pPr lvl="0"/>
            <a:r>
              <a:rPr lang="ru-RU" dirty="0"/>
              <a:t>Рассказать об этой мужественной профессии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/>
              <a:t>Методы исследования</a:t>
            </a:r>
          </a:p>
          <a:p>
            <a:pPr lvl="0"/>
            <a:r>
              <a:rPr lang="ru-RU" dirty="0"/>
              <a:t>Изучение литературы</a:t>
            </a:r>
          </a:p>
          <a:p>
            <a:pPr lvl="0"/>
            <a:r>
              <a:rPr lang="ru-RU" dirty="0"/>
              <a:t>Сбор информации в Интернете</a:t>
            </a:r>
          </a:p>
          <a:p>
            <a:pPr lvl="0"/>
            <a:r>
              <a:rPr lang="ru-RU" dirty="0"/>
              <a:t>Опрос и анкетирование</a:t>
            </a:r>
          </a:p>
          <a:p>
            <a:pPr lvl="0"/>
            <a:r>
              <a:rPr lang="ru-RU" dirty="0"/>
              <a:t>Консультация учителя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47800"/>
            <a:ext cx="8076464" cy="4800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800" b="1" dirty="0">
                <a:latin typeface="Bookman Old Style" pitchFamily="18" charset="0"/>
              </a:rPr>
              <a:t>Я ХОЧУ УЗНАТЬ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1.Кого звать на помощь, если случилась беда?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2.Что это за профессия - спасатель?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3. Спасатель - профессия нужная?</a:t>
            </a:r>
          </a:p>
          <a:p>
            <a:pPr>
              <a:buNone/>
            </a:pPr>
            <a:r>
              <a:rPr lang="ru-RU" sz="3800" b="1" dirty="0">
                <a:latin typeface="Bookman Old Style" pitchFamily="18" charset="0"/>
              </a:rPr>
              <a:t>Профессия спасателя</a:t>
            </a:r>
            <a:r>
              <a:rPr lang="ru-RU" sz="3800" dirty="0">
                <a:latin typeface="Bookman Old Style" pitchFamily="18" charset="0"/>
              </a:rPr>
              <a:t>… Обычными людьми спасателей назвать трудно. Именно спасатель может предотвратить смерть человека, избавить его от неминуемой гибели в любой чрезвычайной ситуации, вовремя прийти на помощь. Профессию спасателя можно поставить в один ряд с такими благородными  профессиями, как врач или учитель.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Если вдруг беда у нас случится,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На кого мы можем положиться?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Кто нам руку помощи протянет?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Кто надеждой на спасенье станет?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Есть в стране спасательный отряд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Смелых и находчивых ребят.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К нам на помощь мчат под вой сирены,</a:t>
            </a:r>
          </a:p>
          <a:p>
            <a:pPr>
              <a:buNone/>
            </a:pPr>
            <a:r>
              <a:rPr lang="ru-RU" sz="3800" dirty="0">
                <a:latin typeface="Bookman Old Style" pitchFamily="18" charset="0"/>
              </a:rPr>
              <a:t>Чтоб решить возникшие проблемы.</a:t>
            </a:r>
          </a:p>
          <a:p>
            <a:endParaRPr lang="ru-RU" dirty="0"/>
          </a:p>
        </p:txBody>
      </p:sp>
      <p:pic>
        <p:nvPicPr>
          <p:cNvPr id="18434" name="Picture 2" descr="https://zabavnik.club/wp-content/uploads/Kartinka_dlya_detey_Pozharnyy_5_2813135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00826" y="3429000"/>
            <a:ext cx="2143099" cy="2857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У тебя стряслась беда?</a:t>
            </a:r>
          </a:p>
          <a:p>
            <a:pPr>
              <a:buNone/>
            </a:pPr>
            <a:r>
              <a:rPr lang="ru-RU" dirty="0"/>
              <a:t>Загорелась вдруг плита?</a:t>
            </a:r>
          </a:p>
          <a:p>
            <a:pPr>
              <a:buNone/>
            </a:pPr>
            <a:r>
              <a:rPr lang="ru-RU" dirty="0"/>
              <a:t>Время даром не теряй</a:t>
            </a:r>
          </a:p>
          <a:p>
            <a:pPr>
              <a:buNone/>
            </a:pPr>
            <a:r>
              <a:rPr lang="ru-RU" dirty="0"/>
              <a:t>И пожарных вызывай!</a:t>
            </a:r>
          </a:p>
          <a:p>
            <a:pPr>
              <a:buNone/>
            </a:pPr>
            <a:r>
              <a:rPr lang="ru-RU" dirty="0"/>
              <a:t>Телефон пожарной службы 01!</a:t>
            </a:r>
          </a:p>
          <a:p>
            <a:pPr>
              <a:buNone/>
            </a:pPr>
            <a:r>
              <a:rPr lang="ru-RU" dirty="0"/>
              <a:t>Не забывай!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" name="Содержимое 6" descr="kartinki-pro-pojarnyih-dlya-deteyy-2-768x617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276850" y="2386806"/>
            <a:ext cx="3657600" cy="29384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Если помощь вам нужна,</a:t>
            </a:r>
          </a:p>
          <a:p>
            <a:pPr>
              <a:buNone/>
            </a:pPr>
            <a:r>
              <a:rPr lang="ru-RU" dirty="0"/>
              <a:t>Набирай скорей 02!</a:t>
            </a:r>
          </a:p>
          <a:p>
            <a:pPr>
              <a:buNone/>
            </a:pPr>
            <a:r>
              <a:rPr lang="ru-RU" dirty="0" smtClean="0"/>
              <a:t>Полицейская </a:t>
            </a:r>
            <a:r>
              <a:rPr lang="ru-RU" dirty="0"/>
              <a:t>служба</a:t>
            </a:r>
          </a:p>
          <a:p>
            <a:pPr>
              <a:buNone/>
            </a:pPr>
            <a:r>
              <a:rPr lang="ru-RU" dirty="0"/>
              <a:t>Днём и ночью, круглый год</a:t>
            </a:r>
          </a:p>
          <a:p>
            <a:pPr>
              <a:buNone/>
            </a:pPr>
            <a:r>
              <a:rPr lang="ru-RU" dirty="0"/>
              <a:t>Службу трудную несёт.</a:t>
            </a:r>
          </a:p>
          <a:p>
            <a:endParaRPr lang="ru-RU" dirty="0"/>
          </a:p>
        </p:txBody>
      </p:sp>
      <p:pic>
        <p:nvPicPr>
          <p:cNvPr id="5" name="Содержимое 4" descr="1395248640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276850" y="2550043"/>
            <a:ext cx="3657600" cy="261198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192</TotalTime>
  <Words>625</Words>
  <Application>Microsoft Office PowerPoint</Application>
  <PresentationFormat>Экран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Мы в классе провели опрос о том, что думают ребята о профессии спасателя. Вот результаты опроса. 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Belenko</cp:lastModifiedBy>
  <cp:revision>19</cp:revision>
  <dcterms:created xsi:type="dcterms:W3CDTF">2018-12-24T19:39:09Z</dcterms:created>
  <dcterms:modified xsi:type="dcterms:W3CDTF">2018-12-25T09:38:11Z</dcterms:modified>
</cp:coreProperties>
</file>